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75CB4-DF1E-42C1-B2D9-4BB98EAE21AE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F4AA3-0413-4DD0-B228-9474AEE6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8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2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1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9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2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7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0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0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1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1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3E78-6621-4872-95B7-73D59DF23D47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0753-758B-4E76-86D3-5922A19F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800600"/>
            <a:ext cx="3341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mienne" pitchFamily="82" charset="0"/>
              </a:rPr>
              <a:t>Looking for: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mienne" pitchFamily="82" charset="0"/>
              </a:rPr>
              <a:t>Mature, PST players with MMO experience</a:t>
            </a:r>
            <a:r>
              <a:rPr lang="en-US" dirty="0" smtClean="0">
                <a:solidFill>
                  <a:srgbClr val="FF0000"/>
                </a:solidFill>
                <a:latin typeface="Amienne" pitchFamily="82" charset="0"/>
              </a:rPr>
              <a:t>.</a:t>
            </a:r>
          </a:p>
          <a:p>
            <a:endParaRPr lang="en-US" dirty="0" smtClean="0">
              <a:solidFill>
                <a:srgbClr val="FF0000"/>
              </a:solidFill>
              <a:latin typeface="Amienne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830909"/>
            <a:ext cx="3882871" cy="1992087"/>
          </a:xfrm>
          <a:prstGeom prst="rect">
            <a:avLst/>
          </a:prstGeom>
          <a:solidFill>
            <a:schemeClr val="bg1">
              <a:alpha val="4000"/>
            </a:schemeClr>
          </a:solidFill>
          <a:effectLst>
            <a:glow rad="228600">
              <a:srgbClr val="FF0000">
                <a:alpha val="57000"/>
              </a:srgbClr>
            </a:glow>
            <a:innerShdw blurRad="63500" dist="50800" dir="16200000">
              <a:schemeClr val="tx1">
                <a:lumMod val="50000"/>
                <a:lumOff val="50000"/>
                <a:alpha val="2000"/>
              </a:schemeClr>
            </a:innerShdw>
            <a:softEdge rad="266700"/>
          </a:effectLst>
        </p:spPr>
      </p:pic>
      <p:sp>
        <p:nvSpPr>
          <p:cNvPr id="5" name="Rectangle 4"/>
          <p:cNvSpPr/>
          <p:nvPr/>
        </p:nvSpPr>
        <p:spPr>
          <a:xfrm>
            <a:off x="167514" y="152400"/>
            <a:ext cx="2895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  <a:ea typeface="CatholicSchoolGirls Intl BB" pitchFamily="2" charset="0"/>
              </a:rPr>
              <a:t>ELDERS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  <a:ea typeface="CatholicSchoolGirls Intl BB" pitchFamily="2" charset="0"/>
              </a:rPr>
              <a:t>!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lgerian" pitchFamily="82" charset="0"/>
              <a:ea typeface="CatholicSchoolGirls Intl BB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285" y="931869"/>
            <a:ext cx="530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A Final Fantasy xiv 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arr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: Recruitment Site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28" y="3962400"/>
            <a:ext cx="4073299" cy="3276600"/>
          </a:xfrm>
          <a:prstGeom prst="rect">
            <a:avLst/>
          </a:prstGeom>
          <a:effectLst>
            <a:glow rad="228600">
              <a:schemeClr val="tx1">
                <a:alpha val="40000"/>
              </a:schemeClr>
            </a:glow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686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 Smith</dc:creator>
  <cp:lastModifiedBy>Jaime Smith</cp:lastModifiedBy>
  <cp:revision>8</cp:revision>
  <dcterms:created xsi:type="dcterms:W3CDTF">2013-07-07T22:39:29Z</dcterms:created>
  <dcterms:modified xsi:type="dcterms:W3CDTF">2013-07-07T23:43:43Z</dcterms:modified>
</cp:coreProperties>
</file>